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F92B37-2183-48CA-BE27-4E85FA1FC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23E6162-D0B4-46AB-85E0-46CDEEAA7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6D68B-6552-40D5-802B-537848CE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226EF0-4524-48C7-9969-772B47DDC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23AFEC-302D-4543-A214-6688BB1B4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30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8D5E4C-2FEB-4C02-8F04-8C08DB013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0CB17C-3658-4545-BF89-5D89B1C2F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2B128B-DA1B-48AE-8355-FE69E985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600D0E-6832-4545-A0A8-E52A2EB39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3ADFD7-3733-45AE-B330-C224F814A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36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10A76E-A999-4B82-9ED9-FA0B543D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BD62F1-4985-4DF7-B403-E8A83C1283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7FCC17-0136-42FF-8796-E9E000D53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99CB83-1702-4AFA-BFF6-04F33C83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61AE69-2DCB-478D-ACFE-23D201B9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31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7454C-4605-48A7-B412-CB04416C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7AF17A-19E3-42A7-9E9B-8930A782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65622F-1849-40F2-8846-7FE73827C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9B2B2C-9C3D-4383-BB3C-4CC9687E5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56F500-202D-4142-AABB-A02BB9BE4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90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D1F209-E108-4E2C-BDB8-1252F4E4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E75DA4-03E0-4CA6-BCE8-92DC2AF2A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381BD-591E-4FB1-9F9D-1F3941F5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96342B-3F69-4FF5-BDC3-8DA1E17A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C4BF0D-AA78-4FB3-92DC-92F51C425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45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B339D-A51A-4C9A-A139-3D75B22E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FA37C9-188B-4DC2-9B6A-FF4F22FB1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515B189-6972-451B-9960-9E0EAB794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A67275-214E-4754-8D63-B2E2A3D0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BFC9FC-33FA-4088-AC4F-7BD9162A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A3CC9C-E1C0-4372-8845-E84032849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36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5891CA-BD18-433F-8E0C-4858121A3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228F65-0FDA-4F06-AE33-DA646B044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3596C9-EE6A-4B8B-8271-0DE4ED20A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318522-2071-479F-971E-DB84986AC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FF9B4D-284B-4DA5-9DF9-701F99FBD0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DF548F-A73E-42F7-8539-77C72188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746C7A-A53B-4323-846B-98838993A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9BE9A6-0F7C-49E2-BBC5-E6E1A6FA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70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C10941-524D-4573-8E85-C6777B453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DF68914-1D34-4251-AE9E-1730AB44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B2F3C3-CEB1-4D57-AA27-C0AE3C672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475312A-3881-4EDC-8EA1-88451F7E7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9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15489F-B348-4897-9728-BF20C77BD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FE4D3F-6266-49F9-849C-AA16E86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6269EDD-AF8D-4BDE-9BA5-9FB81987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83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8E12E-26FC-49EE-8BE1-15553F0ED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3E7661-3B81-481D-A86B-4EC280AE5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AE2832-4F03-4714-8328-CBBF788E5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0FC720-D7A4-4C7E-8478-EA192B7A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DBC163-BE3C-441F-8F93-D8A966A97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B712D9-D928-49B9-A525-1D12E7DD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185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8B58F-352E-45F9-9596-4955CB397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805768C-CD56-4CFB-A477-8EA356B07A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C06811-8AB6-4306-A292-3D10D6D71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E6D393-CC5A-4357-A583-E279395B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FA10E0-0D04-491C-9725-7B025AC7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735DA9-EC93-40DB-B970-B3926D614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06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29A7D6A-497C-47C8-AE9C-231F9844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2D96A1-A28D-4D4D-8CF5-3A6FB5DB4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5F6547-389B-4485-B3E1-05FF2BD8A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24E67-CC4A-41C5-91DA-9EBBD0B9494D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C70143-9982-49A2-AB1A-D900939F4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25C591-B41E-4E39-9210-FCA406286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5429A-23FB-471D-A3C7-881BA61F0F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74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A87ED48-D16F-4231-A413-082AD30596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7B26C7F-FAE8-477A-B6EB-D10A0B6AC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023" y="1443038"/>
            <a:ext cx="12260023" cy="395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37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CA69458A-8AD3-4B97-9EC3-A0AD84B48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2908"/>
            <a:ext cx="12192000" cy="429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45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328D6A50-14A9-49E8-A504-BD350408A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4780"/>
            <a:ext cx="12192000" cy="402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5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17ED306-C6DD-4643-8AFD-E969C1807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96" y="558007"/>
            <a:ext cx="11751808" cy="482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632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Doniczka</dc:creator>
  <cp:lastModifiedBy>Alain Doniczka</cp:lastModifiedBy>
  <cp:revision>1</cp:revision>
  <dcterms:created xsi:type="dcterms:W3CDTF">2024-10-31T19:39:42Z</dcterms:created>
  <dcterms:modified xsi:type="dcterms:W3CDTF">2024-10-31T19:57:54Z</dcterms:modified>
</cp:coreProperties>
</file>